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56" r:id="rId9"/>
    <p:sldId id="257" r:id="rId10"/>
    <p:sldId id="258" r:id="rId11"/>
    <p:sldId id="259" r:id="rId12"/>
    <p:sldId id="260" r:id="rId13"/>
    <p:sldId id="26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3" r:id="rId28"/>
    <p:sldId id="282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FF46E-5D90-4DF1-ABA8-3BE9F195A670}" type="datetimeFigureOut">
              <a:rPr lang="ko-KR" altLang="en-US" smtClean="0"/>
              <a:t>2012-07-13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C120-C103-4088-B0CF-FBADD28189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ZOHO.com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4824" t="7812" r="14348" b="6250"/>
          <a:stretch>
            <a:fillRect/>
          </a:stretch>
        </p:blipFill>
        <p:spPr bwMode="auto">
          <a:xfrm>
            <a:off x="0" y="0"/>
            <a:ext cx="9215502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8602" r="3273" b="7527"/>
          <a:stretch>
            <a:fillRect/>
          </a:stretch>
        </p:blipFill>
        <p:spPr bwMode="auto">
          <a:xfrm>
            <a:off x="0" y="785794"/>
            <a:ext cx="91440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9883" t="8789" r="19839" b="6250"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0432" t="8789" r="14348" b="6250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Trello.com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7812" b="11133"/>
          <a:stretch>
            <a:fillRect/>
          </a:stretch>
        </p:blipFill>
        <p:spPr bwMode="auto">
          <a:xfrm>
            <a:off x="0" y="785794"/>
            <a:ext cx="9144000" cy="416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t="7812" r="1647" b="11133"/>
          <a:stretch>
            <a:fillRect/>
          </a:stretch>
        </p:blipFill>
        <p:spPr bwMode="auto">
          <a:xfrm>
            <a:off x="0" y="1160843"/>
            <a:ext cx="9143999" cy="423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t="7031" b="11914"/>
          <a:stretch>
            <a:fillRect/>
          </a:stretch>
        </p:blipFill>
        <p:spPr bwMode="auto">
          <a:xfrm>
            <a:off x="0" y="785794"/>
            <a:ext cx="924889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t="7812" r="1720" b="11133"/>
          <a:stretch>
            <a:fillRect/>
          </a:stretch>
        </p:blipFill>
        <p:spPr bwMode="auto">
          <a:xfrm>
            <a:off x="0" y="991524"/>
            <a:ext cx="9108329" cy="422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t="8789" r="1720" b="11133"/>
          <a:stretch>
            <a:fillRect/>
          </a:stretch>
        </p:blipFill>
        <p:spPr bwMode="auto">
          <a:xfrm>
            <a:off x="0" y="1357298"/>
            <a:ext cx="920069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t="8007" r="25384" b="8008"/>
          <a:stretch>
            <a:fillRect/>
          </a:stretch>
        </p:blipFill>
        <p:spPr bwMode="auto">
          <a:xfrm>
            <a:off x="0" y="0"/>
            <a:ext cx="9144000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t="8789" r="1720" b="6250"/>
          <a:stretch>
            <a:fillRect/>
          </a:stretch>
        </p:blipFill>
        <p:spPr bwMode="auto">
          <a:xfrm>
            <a:off x="1" y="1056417"/>
            <a:ext cx="9144000" cy="444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t="7812" b="6250"/>
          <a:stretch>
            <a:fillRect/>
          </a:stretch>
        </p:blipFill>
        <p:spPr bwMode="auto">
          <a:xfrm>
            <a:off x="32" y="1154087"/>
            <a:ext cx="9144000" cy="441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Trello.com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t="7812" b="6250"/>
          <a:stretch>
            <a:fillRect/>
          </a:stretch>
        </p:blipFill>
        <p:spPr bwMode="auto">
          <a:xfrm>
            <a:off x="1" y="1071546"/>
            <a:ext cx="931483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t="8008" r="1720" b="7031"/>
          <a:stretch>
            <a:fillRect/>
          </a:stretch>
        </p:blipFill>
        <p:spPr bwMode="auto">
          <a:xfrm>
            <a:off x="0" y="1199288"/>
            <a:ext cx="9144000" cy="444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t="7812" r="1720" b="6250"/>
          <a:stretch>
            <a:fillRect/>
          </a:stretch>
        </p:blipFill>
        <p:spPr bwMode="auto">
          <a:xfrm>
            <a:off x="1" y="1148210"/>
            <a:ext cx="9144000" cy="449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t="7812" r="1720" b="9179"/>
          <a:stretch>
            <a:fillRect/>
          </a:stretch>
        </p:blipFill>
        <p:spPr bwMode="auto">
          <a:xfrm>
            <a:off x="0" y="1257938"/>
            <a:ext cx="9144000" cy="434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Google docs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t="8984" b="9961"/>
          <a:stretch>
            <a:fillRect/>
          </a:stretch>
        </p:blipFill>
        <p:spPr bwMode="auto">
          <a:xfrm>
            <a:off x="0" y="1321579"/>
            <a:ext cx="924889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t="7812" b="9179"/>
          <a:stretch>
            <a:fillRect/>
          </a:stretch>
        </p:blipFill>
        <p:spPr bwMode="auto">
          <a:xfrm>
            <a:off x="-1" y="1000108"/>
            <a:ext cx="9337362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7812" r="20937" b="6250"/>
          <a:stretch>
            <a:fillRect/>
          </a:stretch>
        </p:blipFill>
        <p:spPr bwMode="auto">
          <a:xfrm>
            <a:off x="0" y="484210"/>
            <a:ext cx="9144000" cy="558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t="7812" r="25878" b="14062"/>
          <a:stretch>
            <a:fillRect/>
          </a:stretch>
        </p:blipFill>
        <p:spPr bwMode="auto">
          <a:xfrm>
            <a:off x="0" y="571480"/>
            <a:ext cx="9144000" cy="541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7813" b="10156"/>
          <a:stretch>
            <a:fillRect/>
          </a:stretch>
        </p:blipFill>
        <p:spPr bwMode="auto">
          <a:xfrm>
            <a:off x="-52459" y="1296182"/>
            <a:ext cx="9248918" cy="426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t="8789" r="1720" b="12109"/>
          <a:stretch>
            <a:fillRect/>
          </a:stretch>
        </p:blipFill>
        <p:spPr bwMode="auto">
          <a:xfrm>
            <a:off x="-15008" y="1353309"/>
            <a:ext cx="9174017" cy="4151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Basecamp.com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3873" t="7792" r="15301" b="5195"/>
          <a:stretch>
            <a:fillRect/>
          </a:stretch>
        </p:blipFill>
        <p:spPr bwMode="auto">
          <a:xfrm>
            <a:off x="-171694" y="0"/>
            <a:ext cx="95300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</Words>
  <Application>Microsoft Office PowerPoint</Application>
  <PresentationFormat>화면 슬라이드 쇼(4:3)</PresentationFormat>
  <Paragraphs>5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ZOHO.com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Basecamp.com</vt:lpstr>
      <vt:lpstr>슬라이드 9</vt:lpstr>
      <vt:lpstr>슬라이드 10</vt:lpstr>
      <vt:lpstr>슬라이드 11</vt:lpstr>
      <vt:lpstr>슬라이드 12</vt:lpstr>
      <vt:lpstr>슬라이드 13</vt:lpstr>
      <vt:lpstr>Trello.com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Trello.com</vt:lpstr>
      <vt:lpstr>슬라이드 23</vt:lpstr>
      <vt:lpstr>슬라이드 24</vt:lpstr>
      <vt:lpstr>슬라이드 25</vt:lpstr>
      <vt:lpstr>슬라이드 26</vt:lpstr>
      <vt:lpstr>Google docs</vt:lpstr>
      <vt:lpstr>슬라이드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Basecamp.com</dc:title>
  <dc:creator>user</dc:creator>
  <cp:lastModifiedBy>user</cp:lastModifiedBy>
  <cp:revision>9</cp:revision>
  <dcterms:created xsi:type="dcterms:W3CDTF">2012-07-13T00:33:33Z</dcterms:created>
  <dcterms:modified xsi:type="dcterms:W3CDTF">2012-07-13T01:21:34Z</dcterms:modified>
</cp:coreProperties>
</file>