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8" autoAdjust="0"/>
    <p:restoredTop sz="94660"/>
  </p:normalViewPr>
  <p:slideViewPr>
    <p:cSldViewPr showGuides="1">
      <p:cViewPr varScale="1">
        <p:scale>
          <a:sx n="72" d="100"/>
          <a:sy n="72" d="100"/>
        </p:scale>
        <p:origin x="-11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B3519-6DFF-4440-8A95-C2AF927010A9}" type="datetimeFigureOut">
              <a:rPr lang="ko-KR" altLang="en-US" smtClean="0"/>
              <a:pPr/>
              <a:t>2010-01-12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7738B-75DA-4867-A115-23AE67FA8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직선 연결선 30"/>
          <p:cNvCxnSpPr>
            <a:stCxn id="8" idx="3"/>
            <a:endCxn id="6" idx="1"/>
          </p:cNvCxnSpPr>
          <p:nvPr/>
        </p:nvCxnSpPr>
        <p:spPr>
          <a:xfrm>
            <a:off x="3571836" y="2893215"/>
            <a:ext cx="21434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785754" y="285728"/>
            <a:ext cx="1643074" cy="7858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/>
              <a:t>Idea Card</a:t>
            </a:r>
            <a:r>
              <a:rPr lang="ko-KR" altLang="en-US" sz="1200" smtClean="0"/>
              <a:t>를 </a:t>
            </a:r>
            <a:endParaRPr lang="en-US" altLang="ko-KR" sz="1200" smtClean="0"/>
          </a:p>
          <a:p>
            <a:pPr algn="ctr"/>
            <a:r>
              <a:rPr lang="ko-KR" altLang="en-US" sz="1200" smtClean="0"/>
              <a:t>활용한다</a:t>
            </a:r>
            <a:r>
              <a:rPr lang="en-US" altLang="ko-KR" sz="1200" smtClean="0"/>
              <a:t>.</a:t>
            </a:r>
            <a:endParaRPr lang="ko-KR" altLang="en-US" sz="1200"/>
          </a:p>
        </p:txBody>
      </p:sp>
      <p:sp>
        <p:nvSpPr>
          <p:cNvPr id="5" name="직사각형 4"/>
          <p:cNvSpPr/>
          <p:nvPr/>
        </p:nvSpPr>
        <p:spPr>
          <a:xfrm>
            <a:off x="785754" y="142873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워크샵 후기</a:t>
            </a:r>
            <a:endParaRPr lang="en-US" altLang="ko-KR" sz="140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(</a:t>
            </a:r>
            <a:r>
              <a:rPr lang="ko-KR" altLang="en-US" sz="1400" smtClean="0">
                <a:solidFill>
                  <a:schemeClr val="tx1"/>
                </a:solidFill>
              </a:rPr>
              <a:t>참가자</a:t>
            </a:r>
            <a:r>
              <a:rPr lang="en-US" altLang="ko-KR" sz="1400" smtClean="0">
                <a:solidFill>
                  <a:schemeClr val="tx1"/>
                </a:solidFill>
              </a:rPr>
              <a:t>)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86182" y="2500306"/>
            <a:ext cx="128588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Twitter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85754" y="2500306"/>
            <a:ext cx="1357322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Weekly</a:t>
            </a:r>
          </a:p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Mission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214514" y="2500306"/>
            <a:ext cx="1357322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Weekly</a:t>
            </a:r>
          </a:p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Insight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143504" y="2500306"/>
            <a:ext cx="128588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Tumblr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85754" y="357187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Good Morning</a:t>
            </a:r>
          </a:p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Forum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214546" y="357187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Knowledge Around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643306" y="357187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Trend Report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143372" y="464344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Education </a:t>
            </a:r>
            <a:r>
              <a:rPr lang="ko-KR" altLang="en-US" sz="1400" smtClean="0">
                <a:solidFill>
                  <a:schemeClr val="tx1"/>
                </a:solidFill>
              </a:rPr>
              <a:t>글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85786" y="464344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특집 기사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214546" y="464344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워크샵 후기</a:t>
            </a:r>
            <a:endParaRPr lang="en-US" altLang="ko-KR" sz="140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400" smtClean="0">
                <a:solidFill>
                  <a:schemeClr val="tx1"/>
                </a:solidFill>
              </a:rPr>
              <a:t>(</a:t>
            </a:r>
            <a:r>
              <a:rPr lang="ko-KR" altLang="en-US" sz="1400" smtClean="0">
                <a:solidFill>
                  <a:schemeClr val="tx1"/>
                </a:solidFill>
              </a:rPr>
              <a:t>크리베이트</a:t>
            </a:r>
            <a:r>
              <a:rPr lang="en-US" altLang="ko-KR" sz="1400" smtClean="0">
                <a:solidFill>
                  <a:schemeClr val="tx1"/>
                </a:solidFill>
              </a:rPr>
              <a:t>)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85786" y="5786454"/>
            <a:ext cx="1357322" cy="785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재</a:t>
            </a:r>
            <a:r>
              <a:rPr lang="ko-KR" altLang="en-US" sz="1200" smtClean="0"/>
              <a:t>미</a:t>
            </a:r>
            <a:endParaRPr lang="ko-KR" altLang="en-US" sz="1200"/>
          </a:p>
        </p:txBody>
      </p:sp>
      <p:sp>
        <p:nvSpPr>
          <p:cNvPr id="18" name="직사각형 17"/>
          <p:cNvSpPr/>
          <p:nvPr/>
        </p:nvSpPr>
        <p:spPr>
          <a:xfrm>
            <a:off x="2214546" y="5786454"/>
            <a:ext cx="1357322" cy="785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일상 속에서 </a:t>
            </a:r>
            <a:endParaRPr lang="en-US" altLang="ko-KR" sz="1200" smtClean="0"/>
          </a:p>
          <a:p>
            <a:pPr algn="ctr"/>
            <a:r>
              <a:rPr lang="ko-KR" altLang="en-US" sz="1200" smtClean="0"/>
              <a:t>얻는 인사이트</a:t>
            </a:r>
            <a:endParaRPr lang="ko-KR" altLang="en-US" sz="1200"/>
          </a:p>
        </p:txBody>
      </p:sp>
      <p:sp>
        <p:nvSpPr>
          <p:cNvPr id="19" name="직사각형 18"/>
          <p:cNvSpPr/>
          <p:nvPr/>
        </p:nvSpPr>
        <p:spPr>
          <a:xfrm>
            <a:off x="5072066" y="5786454"/>
            <a:ext cx="1357322" cy="785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자유롭게 아이디어를 올린다</a:t>
            </a:r>
            <a:endParaRPr lang="ko-KR" altLang="en-US" sz="1200"/>
          </a:p>
        </p:txBody>
      </p:sp>
      <p:sp>
        <p:nvSpPr>
          <p:cNvPr id="20" name="직사각형 19"/>
          <p:cNvSpPr/>
          <p:nvPr/>
        </p:nvSpPr>
        <p:spPr>
          <a:xfrm>
            <a:off x="3643306" y="5786454"/>
            <a:ext cx="1357322" cy="785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정보를 습득</a:t>
            </a:r>
            <a:endParaRPr lang="ko-KR" altLang="en-US" sz="1200"/>
          </a:p>
        </p:txBody>
      </p:sp>
      <p:sp>
        <p:nvSpPr>
          <p:cNvPr id="21" name="직사각형 20"/>
          <p:cNvSpPr/>
          <p:nvPr/>
        </p:nvSpPr>
        <p:spPr>
          <a:xfrm>
            <a:off x="6500826" y="5786454"/>
            <a:ext cx="1357322" cy="785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커뮤니케이션</a:t>
            </a:r>
            <a:endParaRPr lang="ko-KR" altLang="en-US" sz="1200"/>
          </a:p>
        </p:txBody>
      </p:sp>
      <p:sp>
        <p:nvSpPr>
          <p:cNvPr id="22" name="직사각형 21"/>
          <p:cNvSpPr/>
          <p:nvPr/>
        </p:nvSpPr>
        <p:spPr>
          <a:xfrm>
            <a:off x="2714612" y="285728"/>
            <a:ext cx="1643074" cy="78581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/>
              <a:t>Idea Card</a:t>
            </a:r>
            <a:r>
              <a:rPr lang="ko-KR" altLang="en-US" sz="1200" smtClean="0"/>
              <a:t>를 드립니다</a:t>
            </a:r>
            <a:r>
              <a:rPr lang="en-US" altLang="ko-KR" sz="1200" smtClean="0"/>
              <a:t>!!</a:t>
            </a:r>
            <a:endParaRPr lang="ko-KR" altLang="en-US" sz="1200"/>
          </a:p>
        </p:txBody>
      </p:sp>
      <p:sp>
        <p:nvSpPr>
          <p:cNvPr id="23" name="직사각형 22"/>
          <p:cNvSpPr/>
          <p:nvPr/>
        </p:nvSpPr>
        <p:spPr>
          <a:xfrm>
            <a:off x="4429124" y="285728"/>
            <a:ext cx="1643074" cy="78581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올라온 아이디어들을 모아서</a:t>
            </a:r>
            <a:r>
              <a:rPr lang="en-US" altLang="ko-KR" sz="1200" smtClean="0"/>
              <a:t>___</a:t>
            </a:r>
            <a:r>
              <a:rPr lang="ko-KR" altLang="en-US" sz="1200" smtClean="0"/>
              <a:t>한다</a:t>
            </a:r>
            <a:r>
              <a:rPr lang="en-US" altLang="ko-KR" sz="1200" smtClean="0"/>
              <a:t>(</a:t>
            </a:r>
            <a:r>
              <a:rPr lang="ko-KR" altLang="en-US" sz="1200" smtClean="0"/>
              <a:t>책</a:t>
            </a:r>
            <a:r>
              <a:rPr lang="en-US" altLang="ko-KR" sz="1200" smtClean="0"/>
              <a:t>, </a:t>
            </a:r>
            <a:r>
              <a:rPr lang="ko-KR" altLang="en-US" sz="1200" smtClean="0"/>
              <a:t>아이디어 기부</a:t>
            </a:r>
            <a:r>
              <a:rPr lang="en-US" altLang="ko-KR" sz="1200" smtClean="0"/>
              <a:t>)</a:t>
            </a:r>
            <a:endParaRPr lang="ko-KR" altLang="en-US" sz="1200"/>
          </a:p>
        </p:txBody>
      </p:sp>
      <p:sp>
        <p:nvSpPr>
          <p:cNvPr id="24" name="직사각형 23"/>
          <p:cNvSpPr/>
          <p:nvPr/>
        </p:nvSpPr>
        <p:spPr>
          <a:xfrm>
            <a:off x="5786414" y="1357298"/>
            <a:ext cx="1643074" cy="78581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/>
              <a:t>LEVEL =</a:t>
            </a:r>
            <a:r>
              <a:rPr lang="ko-KR" altLang="en-US" sz="1200" smtClean="0"/>
              <a:t>활동성</a:t>
            </a:r>
            <a:endParaRPr lang="en-US" altLang="ko-KR" sz="1200" smtClean="0"/>
          </a:p>
          <a:p>
            <a:pPr algn="ctr"/>
            <a:r>
              <a:rPr lang="ko-KR" altLang="en-US" sz="1200" smtClean="0"/>
              <a:t> 측정 및 평가</a:t>
            </a:r>
            <a:endParaRPr lang="en-US" altLang="ko-KR" sz="1200" smtClean="0"/>
          </a:p>
        </p:txBody>
      </p:sp>
      <p:sp>
        <p:nvSpPr>
          <p:cNvPr id="25" name="직사각형 24"/>
          <p:cNvSpPr/>
          <p:nvPr/>
        </p:nvSpPr>
        <p:spPr>
          <a:xfrm>
            <a:off x="7500926" y="1357298"/>
            <a:ext cx="1643074" cy="78581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참가자들의 분류</a:t>
            </a:r>
            <a:r>
              <a:rPr lang="en-US" altLang="ko-KR" sz="1200" smtClean="0"/>
              <a:t>(</a:t>
            </a:r>
            <a:r>
              <a:rPr lang="ko-KR" altLang="en-US" sz="1200" smtClean="0"/>
              <a:t>관심사</a:t>
            </a:r>
            <a:r>
              <a:rPr lang="en-US" altLang="ko-KR" sz="1200" smtClean="0"/>
              <a:t>, </a:t>
            </a:r>
            <a:r>
              <a:rPr lang="ko-KR" altLang="en-US" sz="1200" smtClean="0"/>
              <a:t>나이</a:t>
            </a:r>
            <a:r>
              <a:rPr lang="en-US" altLang="ko-KR" sz="1200" smtClean="0"/>
              <a:t>, </a:t>
            </a:r>
            <a:r>
              <a:rPr lang="ko-KR" altLang="en-US" sz="1200" smtClean="0"/>
              <a:t>직업</a:t>
            </a:r>
            <a:r>
              <a:rPr lang="en-US" altLang="ko-KR" sz="1200" smtClean="0"/>
              <a:t>, </a:t>
            </a:r>
            <a:r>
              <a:rPr lang="ko-KR" altLang="en-US" sz="1200" smtClean="0"/>
              <a:t>성별</a:t>
            </a:r>
            <a:r>
              <a:rPr lang="en-US" altLang="ko-KR" sz="1200" smtClean="0"/>
              <a:t>)</a:t>
            </a:r>
            <a:endParaRPr lang="ko-KR" altLang="en-US" sz="1200"/>
          </a:p>
        </p:txBody>
      </p:sp>
      <p:sp>
        <p:nvSpPr>
          <p:cNvPr id="26" name="직사각형 25"/>
          <p:cNvSpPr/>
          <p:nvPr/>
        </p:nvSpPr>
        <p:spPr>
          <a:xfrm>
            <a:off x="0" y="285728"/>
            <a:ext cx="500034" cy="785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/>
              <a:t>HOW?</a:t>
            </a:r>
            <a:endParaRPr lang="ko-KR" altLang="en-US" sz="1200"/>
          </a:p>
        </p:txBody>
      </p:sp>
      <p:sp>
        <p:nvSpPr>
          <p:cNvPr id="27" name="직사각형 26"/>
          <p:cNvSpPr/>
          <p:nvPr/>
        </p:nvSpPr>
        <p:spPr>
          <a:xfrm>
            <a:off x="0" y="1428736"/>
            <a:ext cx="500034" cy="400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/>
              <a:t>패널주도적</a:t>
            </a:r>
            <a:endParaRPr lang="en-US" altLang="ko-KR" sz="1200" smtClean="0"/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  <a:endParaRPr lang="en-US" altLang="ko-KR" sz="1200" smtClean="0"/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WHAT?</a:t>
            </a:r>
            <a:endParaRPr lang="en-US" altLang="ko-KR" sz="1200" smtClean="0"/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|</a:t>
            </a:r>
          </a:p>
          <a:p>
            <a:pPr algn="ctr"/>
            <a:r>
              <a:rPr lang="en-US" altLang="ko-KR" sz="1200" smtClean="0"/>
              <a:t>crevate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0" y="5786454"/>
            <a:ext cx="500034" cy="785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/>
              <a:t>WHY?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2214546" y="1428736"/>
            <a:ext cx="1357354" cy="785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일상 </a:t>
            </a:r>
            <a:endParaRPr lang="en-US" altLang="ko-KR" sz="140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포착하기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15074" y="4071942"/>
            <a:ext cx="2643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1100" smtClean="0"/>
              <a:t> </a:t>
            </a:r>
            <a:r>
              <a:rPr lang="ko-KR" altLang="en-US" sz="1100" smtClean="0"/>
              <a:t>공개 정도는</a:t>
            </a:r>
            <a:r>
              <a:rPr lang="en-US" altLang="ko-KR" sz="1100" smtClean="0"/>
              <a:t>?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1100" smtClean="0"/>
              <a:t> </a:t>
            </a:r>
            <a:r>
              <a:rPr lang="ko-KR" altLang="en-US" sz="1100" smtClean="0"/>
              <a:t>참여 유도 방식은</a:t>
            </a:r>
            <a:r>
              <a:rPr lang="en-US" altLang="ko-KR" sz="1100" smtClean="0"/>
              <a:t>?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1100" smtClean="0"/>
              <a:t> </a:t>
            </a:r>
            <a:r>
              <a:rPr lang="ko-KR" altLang="en-US" sz="1100" smtClean="0"/>
              <a:t>얼마나</a:t>
            </a:r>
            <a:r>
              <a:rPr lang="en-US" altLang="ko-KR" sz="1100" smtClean="0"/>
              <a:t>? </a:t>
            </a:r>
            <a:r>
              <a:rPr lang="ko-KR" altLang="en-US" sz="1100" smtClean="0"/>
              <a:t>누가</a:t>
            </a:r>
            <a:r>
              <a:rPr lang="en-US" altLang="ko-KR" sz="1100" smtClean="0"/>
              <a:t>? </a:t>
            </a:r>
            <a:r>
              <a:rPr lang="ko-KR" altLang="en-US" sz="1100" smtClean="0"/>
              <a:t>왜</a:t>
            </a:r>
            <a:r>
              <a:rPr lang="en-US" altLang="ko-KR" sz="1100" smtClean="0"/>
              <a:t>?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100" smtClean="0"/>
              <a:t> 지속성</a:t>
            </a:r>
            <a:r>
              <a:rPr lang="en-US" altLang="ko-KR" sz="1100" smtClean="0"/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785918" y="2000240"/>
            <a:ext cx="2000264" cy="20002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패널싸이트</a:t>
            </a:r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5214942" y="2000240"/>
            <a:ext cx="2000264" cy="20002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아이디어 </a:t>
            </a:r>
            <a:endParaRPr lang="en-US" altLang="ko-KR" smtClean="0"/>
          </a:p>
          <a:p>
            <a:pPr algn="ctr"/>
            <a:r>
              <a:rPr lang="ko-KR" altLang="en-US" smtClean="0"/>
              <a:t>기부</a:t>
            </a: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00034" y="4786322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mtClean="0"/>
              <a:t> </a:t>
            </a:r>
            <a:r>
              <a:rPr lang="ko-KR" altLang="en-US" smtClean="0"/>
              <a:t>운영</a:t>
            </a:r>
            <a:r>
              <a:rPr lang="en-US" altLang="ko-KR" smtClean="0"/>
              <a:t>Pool</a:t>
            </a:r>
            <a:r>
              <a:rPr lang="ko-KR" altLang="en-US" smtClean="0"/>
              <a:t>을 통합하여 동일하게 가져간다</a:t>
            </a:r>
            <a:r>
              <a:rPr lang="en-US" altLang="ko-KR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altLang="ko-KR" smtClean="0"/>
          </a:p>
          <a:p>
            <a:pPr>
              <a:buFont typeface="Arial" pitchFamily="34" charset="0"/>
              <a:buChar char="•"/>
            </a:pPr>
            <a:r>
              <a:rPr lang="en-US" altLang="ko-KR" smtClean="0"/>
              <a:t> </a:t>
            </a:r>
            <a:r>
              <a:rPr lang="ko-KR" altLang="en-US" smtClean="0"/>
              <a:t>기존 워크샵 자료</a:t>
            </a:r>
            <a:r>
              <a:rPr lang="en-US" altLang="ko-KR" smtClean="0"/>
              <a:t>(ex.</a:t>
            </a:r>
            <a:r>
              <a:rPr lang="ko-KR" altLang="en-US" smtClean="0"/>
              <a:t>쓰레기통</a:t>
            </a:r>
            <a:r>
              <a:rPr lang="en-US" altLang="ko-KR" smtClean="0"/>
              <a:t>)</a:t>
            </a:r>
            <a:r>
              <a:rPr lang="ko-KR" altLang="en-US" smtClean="0"/>
              <a:t>를 활용하여 패널싸이트와 연계한다</a:t>
            </a:r>
            <a:r>
              <a:rPr lang="en-US" altLang="ko-KR" smtClean="0"/>
              <a:t>.</a:t>
            </a:r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3857620" y="3071810"/>
            <a:ext cx="128588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타원 8"/>
          <p:cNvSpPr/>
          <p:nvPr/>
        </p:nvSpPr>
        <p:spPr>
          <a:xfrm>
            <a:off x="6715140" y="857232"/>
            <a:ext cx="785818" cy="78581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>
                <a:solidFill>
                  <a:schemeClr val="tx1"/>
                </a:solidFill>
              </a:rPr>
              <a:t>구</a:t>
            </a:r>
            <a:r>
              <a:rPr lang="ko-KR" altLang="en-US" sz="1200" smtClean="0">
                <a:solidFill>
                  <a:schemeClr val="tx1"/>
                </a:solidFill>
              </a:rPr>
              <a:t>청</a:t>
            </a:r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타원 9"/>
          <p:cNvSpPr/>
          <p:nvPr/>
        </p:nvSpPr>
        <p:spPr>
          <a:xfrm>
            <a:off x="7572396" y="1285860"/>
            <a:ext cx="785818" cy="78581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>
                <a:solidFill>
                  <a:schemeClr val="tx1"/>
                </a:solidFill>
              </a:rPr>
              <a:t>서울시</a:t>
            </a:r>
            <a:r>
              <a:rPr lang="ko-KR" altLang="en-US" sz="1200" smtClean="0">
                <a:solidFill>
                  <a:schemeClr val="tx1"/>
                </a:solidFill>
              </a:rPr>
              <a:t>청</a:t>
            </a:r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7786710" y="2143116"/>
            <a:ext cx="785818" cy="78581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>
                <a:solidFill>
                  <a:schemeClr val="tx1"/>
                </a:solidFill>
              </a:rPr>
              <a:t>환경청</a:t>
            </a:r>
            <a:endParaRPr lang="ko-KR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5C01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147</Words>
  <Application>Microsoft Office PowerPoint</Application>
  <PresentationFormat>화면 슬라이드 쇼(4:3)</PresentationFormat>
  <Paragraphs>62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Company>BETA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MYCOM</dc:creator>
  <cp:lastModifiedBy>MYCOM</cp:lastModifiedBy>
  <cp:revision>21</cp:revision>
  <dcterms:created xsi:type="dcterms:W3CDTF">2010-01-07T09:21:58Z</dcterms:created>
  <dcterms:modified xsi:type="dcterms:W3CDTF">2010-01-12T09:00:47Z</dcterms:modified>
</cp:coreProperties>
</file>