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02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85C33-6386-4E02-AE62-88DF22E16FA2}" type="datetimeFigureOut">
              <a:rPr lang="ko-KR" altLang="en-US" smtClean="0"/>
              <a:pPr/>
              <a:t>2009-02-16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334A2-CA66-4C9F-8499-8A94DACBA2A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fe24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evat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04" y="2714612"/>
            <a:ext cx="493221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66" y="6469765"/>
            <a:ext cx="50720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dirty="0" smtClean="0"/>
              <a:t>나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서버 </a:t>
            </a:r>
            <a:r>
              <a:rPr lang="ko-KR" altLang="en-US" dirty="0" err="1" smtClean="0"/>
              <a:t>코로케이션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카페</a:t>
            </a:r>
            <a:r>
              <a:rPr lang="en-US" altLang="ko-KR" dirty="0" smtClean="0"/>
              <a:t>24 ( </a:t>
            </a:r>
            <a:r>
              <a:rPr lang="en-US" altLang="ko-KR" dirty="0" smtClean="0">
                <a:hlinkClick r:id="rId3"/>
              </a:rPr>
              <a:t>www.cafe24.com</a:t>
            </a:r>
            <a:r>
              <a:rPr lang="en-US" altLang="ko-KR" dirty="0" smtClean="0"/>
              <a:t> 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서버</a:t>
            </a:r>
            <a:r>
              <a:rPr lang="en-US" altLang="ko-KR" dirty="0" smtClean="0"/>
              <a:t> </a:t>
            </a:r>
            <a:r>
              <a:rPr lang="ko-KR" altLang="en-US" dirty="0" smtClean="0"/>
              <a:t>위치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일산 하나로 </a:t>
            </a:r>
            <a:r>
              <a:rPr lang="en-US" altLang="ko-KR" dirty="0" smtClean="0"/>
              <a:t>IDC (</a:t>
            </a:r>
            <a:r>
              <a:rPr lang="ko-KR" altLang="en-US" dirty="0" smtClean="0"/>
              <a:t>일산경찰서 앞</a:t>
            </a:r>
            <a:r>
              <a:rPr lang="en-US" altLang="ko-KR" dirty="0" smtClean="0"/>
              <a:t>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사이트 아이</a:t>
            </a:r>
            <a:r>
              <a:rPr lang="ko-KR" altLang="en-US" dirty="0"/>
              <a:t>디</a:t>
            </a:r>
            <a:r>
              <a:rPr lang="ko-KR" altLang="en-US" dirty="0" smtClean="0"/>
              <a:t> </a:t>
            </a:r>
            <a:r>
              <a:rPr lang="en-US" altLang="ko-KR" dirty="0" smtClean="0"/>
              <a:t>( </a:t>
            </a:r>
            <a:r>
              <a:rPr lang="en-US" altLang="ko-KR" dirty="0" err="1" smtClean="0"/>
              <a:t>crevate</a:t>
            </a:r>
            <a:r>
              <a:rPr lang="en-US" altLang="ko-KR" dirty="0" smtClean="0"/>
              <a:t> / qlalf111 )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비용 </a:t>
            </a:r>
            <a:r>
              <a:rPr lang="en-US" altLang="ko-KR" dirty="0" smtClean="0"/>
              <a:t>: 13</a:t>
            </a:r>
            <a:r>
              <a:rPr lang="ko-KR" altLang="en-US" dirty="0" smtClean="0"/>
              <a:t>만원 </a:t>
            </a:r>
            <a:r>
              <a:rPr lang="en-US" altLang="ko-KR" dirty="0" smtClean="0"/>
              <a:t>/ 1</a:t>
            </a:r>
            <a:r>
              <a:rPr lang="ko-KR" altLang="en-US" dirty="0" smtClean="0"/>
              <a:t>개월</a:t>
            </a:r>
            <a:endParaRPr lang="en-US" altLang="ko-KR" dirty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속도 </a:t>
            </a:r>
            <a:r>
              <a:rPr lang="en-US" altLang="ko-KR" dirty="0" smtClean="0"/>
              <a:t>5M / S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err="1" smtClean="0"/>
              <a:t>서버아이피</a:t>
            </a:r>
            <a:r>
              <a:rPr lang="ko-KR" altLang="en-US" dirty="0" smtClean="0"/>
              <a:t> </a:t>
            </a:r>
            <a:r>
              <a:rPr lang="en-US" altLang="ko-KR" dirty="0" smtClean="0"/>
              <a:t>: 116.126.142.166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66" y="285720"/>
            <a:ext cx="5072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dirty="0" smtClean="0"/>
              <a:t>가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서버정보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인텔 </a:t>
            </a:r>
            <a:r>
              <a:rPr lang="ko-KR" altLang="en-US" dirty="0" err="1" smtClean="0"/>
              <a:t>제온</a:t>
            </a:r>
            <a:r>
              <a:rPr lang="en-US" altLang="ko-KR" dirty="0" smtClean="0"/>
              <a:t>(1.6GHz/</a:t>
            </a:r>
            <a:r>
              <a:rPr lang="ko-KR" altLang="en-US" dirty="0" err="1" smtClean="0"/>
              <a:t>쿼드코어</a:t>
            </a:r>
            <a:r>
              <a:rPr lang="en-US" altLang="ko-KR" dirty="0" smtClean="0"/>
              <a:t>) * 2</a:t>
            </a:r>
            <a:r>
              <a:rPr lang="ko-KR" altLang="en-US" dirty="0" smtClean="0"/>
              <a:t>개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하드 </a:t>
            </a:r>
            <a:r>
              <a:rPr lang="en-US" altLang="ko-KR" dirty="0" smtClean="0"/>
              <a:t>73GB * 2</a:t>
            </a:r>
            <a:r>
              <a:rPr lang="ko-KR" altLang="en-US" dirty="0" smtClean="0"/>
              <a:t>개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err="1" smtClean="0"/>
              <a:t>지포스</a:t>
            </a:r>
            <a:r>
              <a:rPr lang="ko-KR" altLang="en-US" dirty="0" smtClean="0"/>
              <a:t> </a:t>
            </a:r>
            <a:r>
              <a:rPr lang="en-US" altLang="ko-KR" dirty="0" smtClean="0"/>
              <a:t>7300GS 256MB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케이스 </a:t>
            </a:r>
            <a:r>
              <a:rPr lang="en-US" altLang="ko-KR" dirty="0" smtClean="0"/>
              <a:t>: 2U </a:t>
            </a:r>
            <a:r>
              <a:rPr lang="ko-KR" altLang="en-US" dirty="0" smtClean="0"/>
              <a:t>사이즈</a:t>
            </a:r>
            <a:endParaRPr lang="en-US" altLang="ko-K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28" y="357158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dirty="0" smtClean="0"/>
              <a:t>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서버 원격접속방법</a:t>
            </a:r>
            <a:endParaRPr lang="en-US" altLang="ko-KR" dirty="0" smtClean="0"/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1) 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프로그램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보조프로그램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통신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원격 데스크톱 연결</a:t>
            </a:r>
            <a:r>
              <a:rPr lang="en-US" altLang="ko-KR" dirty="0" smtClean="0"/>
              <a:t>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8" y="5711619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2) [</a:t>
            </a:r>
            <a:r>
              <a:rPr lang="ko-KR" altLang="en-US" dirty="0" smtClean="0"/>
              <a:t>원격 데스크톱 연결</a:t>
            </a:r>
            <a:r>
              <a:rPr lang="en-US" altLang="ko-KR" dirty="0" smtClean="0"/>
              <a:t>] </a:t>
            </a:r>
            <a:r>
              <a:rPr lang="ko-KR" altLang="en-US" dirty="0" smtClean="0"/>
              <a:t>에서 아이피</a:t>
            </a:r>
            <a:r>
              <a:rPr lang="en-US" altLang="ko-KR" dirty="0" smtClean="0"/>
              <a:t>(116.126.142.166)</a:t>
            </a:r>
            <a:r>
              <a:rPr lang="ko-KR" altLang="en-US" dirty="0" smtClean="0"/>
              <a:t> 입력하고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연결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클릭</a:t>
            </a:r>
            <a:endParaRPr lang="en-US" altLang="ko-KR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26" y="6517121"/>
            <a:ext cx="3771892" cy="148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그룹 9"/>
          <p:cNvGrpSpPr/>
          <p:nvPr/>
        </p:nvGrpSpPr>
        <p:grpSpPr>
          <a:xfrm>
            <a:off x="428604" y="1643042"/>
            <a:ext cx="4071966" cy="3441023"/>
            <a:chOff x="428604" y="1643042"/>
            <a:chExt cx="4071966" cy="3441023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604" y="1643042"/>
              <a:ext cx="4071966" cy="3441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86162" y="1963480"/>
              <a:ext cx="845822" cy="35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타원 10"/>
          <p:cNvSpPr/>
          <p:nvPr/>
        </p:nvSpPr>
        <p:spPr>
          <a:xfrm>
            <a:off x="1142984" y="7286644"/>
            <a:ext cx="1000132" cy="6429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5728" y="357158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3) </a:t>
            </a:r>
            <a:r>
              <a:rPr lang="ko-KR" altLang="en-US" dirty="0" smtClean="0"/>
              <a:t>서버 관리자 비번 입력 후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클릭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관리자 비번 </a:t>
            </a:r>
            <a:r>
              <a:rPr lang="en-US" altLang="ko-KR" dirty="0" smtClean="0"/>
              <a:t>: </a:t>
            </a:r>
            <a:r>
              <a:rPr lang="en-US" altLang="ko-KR" dirty="0" err="1" smtClean="0"/>
              <a:t>wjqrmsrmawl</a:t>
            </a:r>
            <a:r>
              <a:rPr lang="en-US" altLang="ko-KR" dirty="0" smtClean="0"/>
              <a:t>)%!)      (</a:t>
            </a:r>
            <a:r>
              <a:rPr lang="ko-KR" altLang="en-US" dirty="0" smtClean="0"/>
              <a:t>접근금지</a:t>
            </a:r>
            <a:r>
              <a:rPr lang="en-US" altLang="ko-KR" dirty="0" smtClean="0"/>
              <a:t>0510)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6" y="1071538"/>
            <a:ext cx="3143270" cy="242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85728" y="3714744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/>
              <a:t>4) </a:t>
            </a:r>
            <a:r>
              <a:rPr lang="ko-KR" altLang="en-US" dirty="0" smtClean="0"/>
              <a:t>원격접속 시작</a:t>
            </a:r>
            <a:endParaRPr lang="en-US" altLang="ko-KR" dirty="0" smtClean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05" y="4143372"/>
            <a:ext cx="3143271" cy="242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85728" y="6889640"/>
            <a:ext cx="6072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dirty="0" smtClean="0">
                <a:solidFill>
                  <a:srgbClr val="FF0000"/>
                </a:solidFill>
              </a:rPr>
              <a:t>5) </a:t>
            </a:r>
            <a:r>
              <a:rPr lang="ko-KR" altLang="en-US" dirty="0" smtClean="0">
                <a:solidFill>
                  <a:srgbClr val="FF0000"/>
                </a:solidFill>
              </a:rPr>
              <a:t>원격접속 </a:t>
            </a:r>
            <a:r>
              <a:rPr lang="ko-KR" altLang="en-US" dirty="0" err="1" smtClean="0">
                <a:solidFill>
                  <a:srgbClr val="FF0000"/>
                </a:solidFill>
              </a:rPr>
              <a:t>종료시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: </a:t>
            </a:r>
          </a:p>
          <a:p>
            <a:pPr marL="342900" indent="-342900"/>
            <a:r>
              <a:rPr lang="en-US" altLang="ko-KR" dirty="0" smtClean="0">
                <a:solidFill>
                  <a:srgbClr val="FF0000"/>
                </a:solidFill>
              </a:rPr>
              <a:t>※ </a:t>
            </a:r>
            <a:r>
              <a:rPr lang="ko-KR" altLang="en-US" dirty="0" smtClean="0">
                <a:solidFill>
                  <a:srgbClr val="FF0000"/>
                </a:solidFill>
              </a:rPr>
              <a:t>반드시 </a:t>
            </a:r>
            <a:r>
              <a:rPr lang="en-US" altLang="ko-KR" dirty="0" smtClean="0">
                <a:solidFill>
                  <a:srgbClr val="FF0000"/>
                </a:solidFill>
              </a:rPr>
              <a:t>[</a:t>
            </a:r>
            <a:r>
              <a:rPr lang="ko-KR" altLang="en-US" dirty="0" smtClean="0">
                <a:solidFill>
                  <a:srgbClr val="FF0000"/>
                </a:solidFill>
              </a:rPr>
              <a:t>시작</a:t>
            </a:r>
            <a:r>
              <a:rPr lang="en-US" altLang="ko-KR" dirty="0" smtClean="0">
                <a:solidFill>
                  <a:srgbClr val="FF0000"/>
                </a:solidFill>
              </a:rPr>
              <a:t>]-[</a:t>
            </a:r>
            <a:r>
              <a:rPr lang="ko-KR" altLang="en-US" dirty="0" smtClean="0">
                <a:solidFill>
                  <a:srgbClr val="FF0000"/>
                </a:solidFill>
              </a:rPr>
              <a:t>종료</a:t>
            </a:r>
            <a:r>
              <a:rPr lang="en-US" altLang="ko-KR" dirty="0" smtClean="0">
                <a:solidFill>
                  <a:srgbClr val="FF0000"/>
                </a:solidFill>
              </a:rPr>
              <a:t>]-[</a:t>
            </a:r>
            <a:r>
              <a:rPr lang="ko-KR" altLang="en-US" dirty="0" smtClean="0">
                <a:solidFill>
                  <a:srgbClr val="FF0000"/>
                </a:solidFill>
              </a:rPr>
              <a:t>연결 끊기</a:t>
            </a:r>
            <a:r>
              <a:rPr lang="en-US" altLang="ko-KR" dirty="0" smtClean="0">
                <a:solidFill>
                  <a:srgbClr val="FF0000"/>
                </a:solidFill>
              </a:rPr>
              <a:t>] </a:t>
            </a:r>
            <a:r>
              <a:rPr lang="ko-KR" altLang="en-US" dirty="0" smtClean="0">
                <a:solidFill>
                  <a:srgbClr val="FF0000"/>
                </a:solidFill>
              </a:rPr>
              <a:t>로 종료</a:t>
            </a:r>
            <a:r>
              <a:rPr lang="en-US" altLang="ko-KR" dirty="0" smtClean="0">
                <a:solidFill>
                  <a:srgbClr val="FF0000"/>
                </a:solidFill>
              </a:rPr>
              <a:t/>
            </a:r>
            <a:br>
              <a:rPr lang="en-US" altLang="ko-KR" dirty="0" smtClean="0">
                <a:solidFill>
                  <a:srgbClr val="FF0000"/>
                </a:solidFill>
              </a:rPr>
            </a:br>
            <a:r>
              <a:rPr lang="ko-KR" altLang="en-US" dirty="0" err="1" smtClean="0">
                <a:solidFill>
                  <a:srgbClr val="FF0000"/>
                </a:solidFill>
              </a:rPr>
              <a:t>걍</a:t>
            </a:r>
            <a:r>
              <a:rPr lang="ko-KR" altLang="en-US" dirty="0" smtClean="0">
                <a:solidFill>
                  <a:srgbClr val="FF0000"/>
                </a:solidFill>
              </a:rPr>
              <a:t> 닫으면 나중에 원격접속 </a:t>
            </a:r>
            <a:r>
              <a:rPr lang="ko-KR" altLang="en-US" dirty="0" err="1" smtClean="0">
                <a:solidFill>
                  <a:srgbClr val="FF0000"/>
                </a:solidFill>
              </a:rPr>
              <a:t>할수</a:t>
            </a:r>
            <a:r>
              <a:rPr lang="ko-KR" altLang="en-US" dirty="0" smtClean="0">
                <a:solidFill>
                  <a:srgbClr val="FF0000"/>
                </a:solidFill>
              </a:rPr>
              <a:t> 없습니다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</a:p>
          <a:p>
            <a:pPr marL="342900" indent="-342900"/>
            <a:r>
              <a:rPr lang="en-US" altLang="ko-KR" dirty="0" smtClean="0">
                <a:solidFill>
                  <a:srgbClr val="0070C0"/>
                </a:solidFill>
              </a:rPr>
              <a:t>※ [</a:t>
            </a:r>
            <a:r>
              <a:rPr lang="ko-KR" altLang="en-US" dirty="0" smtClean="0">
                <a:solidFill>
                  <a:srgbClr val="0070C0"/>
                </a:solidFill>
              </a:rPr>
              <a:t>시스템 종료</a:t>
            </a:r>
            <a:r>
              <a:rPr lang="en-US" altLang="ko-KR" dirty="0" smtClean="0">
                <a:solidFill>
                  <a:srgbClr val="0070C0"/>
                </a:solidFill>
              </a:rPr>
              <a:t>] </a:t>
            </a:r>
            <a:r>
              <a:rPr lang="ko-KR" altLang="en-US" dirty="0" smtClean="0">
                <a:solidFill>
                  <a:srgbClr val="0070C0"/>
                </a:solidFill>
              </a:rPr>
              <a:t>하면 카페</a:t>
            </a:r>
            <a:r>
              <a:rPr lang="en-US" altLang="ko-KR" dirty="0" smtClean="0">
                <a:solidFill>
                  <a:srgbClr val="0070C0"/>
                </a:solidFill>
              </a:rPr>
              <a:t>24</a:t>
            </a:r>
            <a:r>
              <a:rPr lang="ko-KR" altLang="en-US" dirty="0" smtClean="0">
                <a:solidFill>
                  <a:srgbClr val="0070C0"/>
                </a:solidFill>
              </a:rPr>
              <a:t>에 전화해서 켜야합니다</a:t>
            </a:r>
            <a:r>
              <a:rPr lang="en-US" altLang="ko-KR" dirty="0" smtClean="0">
                <a:solidFill>
                  <a:srgbClr val="0070C0"/>
                </a:solidFill>
              </a:rPr>
              <a:t>. </a:t>
            </a:r>
            <a:br>
              <a:rPr lang="en-US" altLang="ko-KR" dirty="0" smtClean="0">
                <a:solidFill>
                  <a:srgbClr val="0070C0"/>
                </a:solidFill>
              </a:rPr>
            </a:br>
            <a:r>
              <a:rPr lang="ko-KR" altLang="en-US" dirty="0" smtClean="0">
                <a:solidFill>
                  <a:srgbClr val="0070C0"/>
                </a:solidFill>
              </a:rPr>
              <a:t>많이 번거로움</a:t>
            </a:r>
            <a:r>
              <a:rPr lang="en-US" altLang="ko-KR" dirty="0" smtClean="0">
                <a:solidFill>
                  <a:srgbClr val="0070C0"/>
                </a:solidFill>
              </a:rPr>
              <a:t>.</a:t>
            </a:r>
          </a:p>
          <a:p>
            <a:pPr marL="342900" indent="-342900"/>
            <a:r>
              <a:rPr lang="ko-KR" altLang="en-US" dirty="0" smtClean="0">
                <a:solidFill>
                  <a:srgbClr val="0070C0"/>
                </a:solidFill>
              </a:rPr>
              <a:t>카페</a:t>
            </a:r>
            <a:r>
              <a:rPr lang="en-US" altLang="ko-KR" dirty="0" smtClean="0">
                <a:solidFill>
                  <a:srgbClr val="0070C0"/>
                </a:solidFill>
              </a:rPr>
              <a:t>24 </a:t>
            </a:r>
            <a:r>
              <a:rPr lang="ko-KR" altLang="en-US" dirty="0" err="1" smtClean="0">
                <a:solidFill>
                  <a:srgbClr val="0070C0"/>
                </a:solidFill>
              </a:rPr>
              <a:t>서버코로케이션</a:t>
            </a:r>
            <a:r>
              <a:rPr lang="ko-KR" altLang="en-US" dirty="0" smtClean="0">
                <a:solidFill>
                  <a:srgbClr val="0070C0"/>
                </a:solidFill>
              </a:rPr>
              <a:t> 기술담당     </a:t>
            </a:r>
            <a:r>
              <a:rPr lang="en-US" altLang="ko-KR" dirty="0" smtClean="0">
                <a:solidFill>
                  <a:srgbClr val="0070C0"/>
                </a:solidFill>
              </a:rPr>
              <a:t>02) 3284-0219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5728" y="357158"/>
            <a:ext cx="61436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dirty="0" smtClean="0"/>
              <a:t>라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서버 사용현황 </a:t>
            </a:r>
            <a:r>
              <a:rPr lang="en-US" altLang="ko-KR" dirty="0" smtClean="0"/>
              <a:t>( 2008.03.18 )</a:t>
            </a:r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1) DNS </a:t>
            </a:r>
            <a:r>
              <a:rPr lang="ko-KR" altLang="en-US" dirty="0" err="1" smtClean="0"/>
              <a:t>세팅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</a:t>
            </a:r>
            <a:r>
              <a:rPr lang="ko-KR" altLang="en-US" dirty="0" smtClean="0"/>
              <a:t> 네임서버</a:t>
            </a:r>
            <a:r>
              <a:rPr lang="en-US" altLang="ko-KR" dirty="0" smtClean="0"/>
              <a:t>1</a:t>
            </a:r>
          </a:p>
          <a:p>
            <a:pPr marL="342900" indent="-342900"/>
            <a:r>
              <a:rPr lang="en-US" altLang="ko-KR" dirty="0" smtClean="0"/>
              <a:t>( ns.crevate.com / 116.126.142.166 )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smtClean="0"/>
              <a:t>네임서버</a:t>
            </a:r>
            <a:r>
              <a:rPr lang="en-US" altLang="ko-KR" dirty="0" smtClean="0"/>
              <a:t>2</a:t>
            </a:r>
          </a:p>
          <a:p>
            <a:pPr marL="342900" indent="-342900"/>
            <a:r>
              <a:rPr lang="en-US" altLang="ko-KR" dirty="0" smtClean="0"/>
              <a:t>( ns2.crevate.com / 116.126.142.166 )</a:t>
            </a:r>
          </a:p>
          <a:p>
            <a:pPr marL="342900" indent="-342900"/>
            <a:endParaRPr lang="en-US" altLang="ko-KR" dirty="0"/>
          </a:p>
          <a:p>
            <a:pPr marL="342900" indent="-342900"/>
            <a:r>
              <a:rPr lang="en-US" altLang="ko-KR" dirty="0" smtClean="0"/>
              <a:t>2) </a:t>
            </a:r>
            <a:r>
              <a:rPr lang="ko-KR" altLang="en-US" dirty="0" smtClean="0"/>
              <a:t>대표도메인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en-US" altLang="ko-KR" dirty="0" smtClean="0">
                <a:hlinkClick r:id="rId2"/>
              </a:rPr>
              <a:t>www.crevate.com</a:t>
            </a:r>
            <a:r>
              <a:rPr lang="en-US" altLang="ko-KR" dirty="0" smtClean="0"/>
              <a:t> </a:t>
            </a:r>
          </a:p>
          <a:p>
            <a:pPr marL="342900" indent="-342900"/>
            <a:endParaRPr lang="en-US" altLang="ko-KR" dirty="0" smtClean="0"/>
          </a:p>
          <a:p>
            <a:pPr marL="342900" indent="-342900"/>
            <a:r>
              <a:rPr lang="en-US" altLang="ko-KR" dirty="0" smtClean="0"/>
              <a:t>3) </a:t>
            </a:r>
            <a:r>
              <a:rPr lang="ko-KR" altLang="en-US" dirty="0" smtClean="0"/>
              <a:t>현재 운영중인 서비스</a:t>
            </a:r>
            <a:endParaRPr lang="en-US" altLang="ko-KR" dirty="0" smtClean="0"/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err="1" smtClean="0"/>
              <a:t>크리베이트</a:t>
            </a:r>
            <a:r>
              <a:rPr lang="ko-KR" altLang="en-US" dirty="0" smtClean="0"/>
              <a:t> 홈페이지 </a:t>
            </a:r>
            <a:r>
              <a:rPr lang="en-US" altLang="ko-KR" dirty="0" smtClean="0"/>
              <a:t>( </a:t>
            </a:r>
            <a:r>
              <a:rPr lang="en-US" altLang="ko-KR" dirty="0" smtClean="0">
                <a:hlinkClick r:id="rId2"/>
              </a:rPr>
              <a:t>www.crevate.com</a:t>
            </a:r>
            <a:r>
              <a:rPr lang="en-US" altLang="ko-KR" dirty="0" smtClean="0"/>
              <a:t> 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err="1" smtClean="0"/>
              <a:t>크리베이트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블로그</a:t>
            </a:r>
            <a:r>
              <a:rPr lang="ko-KR" altLang="en-US" dirty="0" smtClean="0"/>
              <a:t> </a:t>
            </a:r>
            <a:r>
              <a:rPr lang="en-US" altLang="ko-KR" dirty="0" smtClean="0"/>
              <a:t>( blog.crevate.com )</a:t>
            </a:r>
          </a:p>
          <a:p>
            <a:pPr marL="342900" indent="-342900"/>
            <a:r>
              <a:rPr lang="en-US" altLang="ko-KR" dirty="0" smtClean="0"/>
              <a:t>- </a:t>
            </a:r>
            <a:r>
              <a:rPr lang="ko-KR" altLang="en-US" dirty="0" err="1" smtClean="0"/>
              <a:t>크리베이트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트랜드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블로그</a:t>
            </a:r>
            <a:r>
              <a:rPr lang="ko-KR" altLang="en-US" dirty="0" smtClean="0"/>
              <a:t> </a:t>
            </a:r>
            <a:r>
              <a:rPr lang="en-US" altLang="ko-KR" dirty="0" smtClean="0"/>
              <a:t>( trend.crevate.com )</a:t>
            </a:r>
            <a:endParaRPr lang="en-US" altLang="ko-KR" dirty="0"/>
          </a:p>
          <a:p>
            <a:pPr marL="342900" indent="-342900"/>
            <a:endParaRPr lang="en-US" altLang="ko-KR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210</Words>
  <Application>Microsoft Office PowerPoint</Application>
  <PresentationFormat>화면 슬라이드 쇼(4:3)</PresentationFormat>
  <Paragraphs>40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슬라이드 3</vt:lpstr>
      <vt:lpstr>슬라이드 4</vt:lpstr>
    </vt:vector>
  </TitlesOfParts>
  <Company>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</dc:creator>
  <cp:lastModifiedBy>dev3</cp:lastModifiedBy>
  <cp:revision>15</cp:revision>
  <dcterms:created xsi:type="dcterms:W3CDTF">2008-03-18T00:55:13Z</dcterms:created>
  <dcterms:modified xsi:type="dcterms:W3CDTF">2009-02-16T06:59:45Z</dcterms:modified>
</cp:coreProperties>
</file>